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5" r:id="rId6"/>
  </p:sldIdLst>
  <p:sldSz cx="18288000" cy="10287000"/>
  <p:notesSz cx="6858000" cy="9144000"/>
  <p:embeddedFontLst>
    <p:embeddedFont>
      <p:font typeface="Academy" panose="02000000000000000000" pitchFamily="2" charset="0"/>
      <p:regular r:id="rId8"/>
    </p:embeddedFont>
    <p:embeddedFont>
      <p:font typeface="Codec Pro Bold" pitchFamily="2" charset="0"/>
      <p:regular r:id="rId9"/>
      <p:bold r:id="rId10"/>
    </p:embeddedFont>
    <p:embeddedFont>
      <p:font typeface="Poppins" pitchFamily="2" charset="77"/>
      <p:regular r:id="rId11"/>
      <p:bold r:id="rId12"/>
      <p:italic r:id="rId13"/>
      <p:boldItalic r:id="rId14"/>
    </p:embeddedFont>
    <p:embeddedFont>
      <p:font typeface="Poppins Bold" pitchFamily="2" charset="7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63A78-F6AF-6E43-8BE2-4F4D298C0EB5}" type="datetimeFigureOut">
              <a:rPr lang="en-PL" smtClean="0"/>
              <a:t>28/05/2024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C30F8-B9CB-2746-A831-DA141C83EC19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685198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C30F8-B9CB-2746-A831-DA141C83EC19}" type="slidenum">
              <a:rPr lang="en-PL" smtClean="0"/>
              <a:t>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6699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3" name="Freeform 3"/>
          <p:cNvSpPr/>
          <p:nvPr/>
        </p:nvSpPr>
        <p:spPr>
          <a:xfrm flipH="1" flipV="1">
            <a:off x="-4345752" y="-825227"/>
            <a:ext cx="11112227" cy="11112227"/>
          </a:xfrm>
          <a:custGeom>
            <a:avLst/>
            <a:gdLst/>
            <a:ahLst/>
            <a:cxnLst/>
            <a:rect l="l" t="t" r="r" b="b"/>
            <a:pathLst>
              <a:path w="11112227" h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4" name="TextBox 4"/>
          <p:cNvSpPr txBox="1"/>
          <p:nvPr/>
        </p:nvSpPr>
        <p:spPr>
          <a:xfrm>
            <a:off x="2942978" y="3460743"/>
            <a:ext cx="8529915" cy="28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Artificial Intelligence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2978" y="6622051"/>
            <a:ext cx="9209333" cy="743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>
                <a:solidFill>
                  <a:srgbClr val="FFFFFF"/>
                </a:solidFill>
                <a:latin typeface="Poppins"/>
              </a:rPr>
              <a:t>This presentation will introduce our Artificial Intelligence project, highlighting its objectives, methodologies, and potential impact.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3" name="Freeform 3"/>
          <p:cNvSpPr/>
          <p:nvPr/>
        </p:nvSpPr>
        <p:spPr>
          <a:xfrm>
            <a:off x="-4548933" y="2027215"/>
            <a:ext cx="8857462" cy="11413199"/>
          </a:xfrm>
          <a:custGeom>
            <a:avLst/>
            <a:gdLst/>
            <a:ahLst/>
            <a:cxnLst/>
            <a:rect l="l" t="t" r="r" b="b"/>
            <a:pathLst>
              <a:path w="8857462" h="11413199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4" name="Freeform 4"/>
          <p:cNvSpPr/>
          <p:nvPr/>
        </p:nvSpPr>
        <p:spPr>
          <a:xfrm>
            <a:off x="11546146" y="2268151"/>
            <a:ext cx="6947432" cy="8485413"/>
          </a:xfrm>
          <a:custGeom>
            <a:avLst/>
            <a:gdLst/>
            <a:ahLst/>
            <a:cxnLst/>
            <a:rect l="l" t="t" r="r" b="b"/>
            <a:pathLst>
              <a:path w="6947432" h="8485413">
                <a:moveTo>
                  <a:pt x="0" y="0"/>
                </a:moveTo>
                <a:lnTo>
                  <a:pt x="6947432" y="0"/>
                </a:lnTo>
                <a:lnTo>
                  <a:pt x="6947432" y="8485413"/>
                </a:lnTo>
                <a:lnTo>
                  <a:pt x="0" y="848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5" name="TextBox 5"/>
          <p:cNvSpPr txBox="1"/>
          <p:nvPr/>
        </p:nvSpPr>
        <p:spPr>
          <a:xfrm>
            <a:off x="2328016" y="2484332"/>
            <a:ext cx="8529915" cy="28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45308" y="5458640"/>
            <a:ext cx="8107647" cy="30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</a:rPr>
              <a:t>Virtual Therapist is an AI-powered web application designed to provide a confidential and supportive environment for individuals to discuss their thoughts and feelings. Created with the intention of offering flexibility and accessibility, app allows users to engage in therapy-like conversations without the need to talk to a human therapist.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21303" y="787152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33" b="-3333"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3" name="Freeform 3"/>
          <p:cNvSpPr/>
          <p:nvPr/>
        </p:nvSpPr>
        <p:spPr>
          <a:xfrm>
            <a:off x="125907" y="2626078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4" name="Freeform 4"/>
          <p:cNvSpPr/>
          <p:nvPr/>
        </p:nvSpPr>
        <p:spPr>
          <a:xfrm rot="5533474">
            <a:off x="-1669490" y="4338406"/>
            <a:ext cx="10630596" cy="3853591"/>
          </a:xfrm>
          <a:custGeom>
            <a:avLst/>
            <a:gdLst/>
            <a:ahLst/>
            <a:cxnLst/>
            <a:rect l="l" t="t" r="r" b="b"/>
            <a:pathLst>
              <a:path w="10630596" h="3853591">
                <a:moveTo>
                  <a:pt x="0" y="0"/>
                </a:moveTo>
                <a:lnTo>
                  <a:pt x="10630596" y="0"/>
                </a:lnTo>
                <a:lnTo>
                  <a:pt x="10630596" y="3853591"/>
                </a:lnTo>
                <a:lnTo>
                  <a:pt x="0" y="385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5" name="TextBox 5"/>
          <p:cNvSpPr txBox="1"/>
          <p:nvPr/>
        </p:nvSpPr>
        <p:spPr>
          <a:xfrm>
            <a:off x="8104002" y="2484332"/>
            <a:ext cx="8529915" cy="287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21295" y="5458640"/>
            <a:ext cx="8107647" cy="3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 dirty="0">
                <a:solidFill>
                  <a:srgbClr val="FFFFFF"/>
                </a:solidFill>
                <a:latin typeface="Poppins"/>
              </a:rPr>
              <a:t>A significant portion of the global population lacks adequate access to mental health care due to high costs, stigma, geographical limitations, and a shortage of qualified professionals. Our project aims to overcome these barriers by developing an AI-driven therapy platform that provides accessible, affordable, and effective mental health support for all individuals.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21303" y="8571420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PL"/>
          </a:p>
        </p:txBody>
      </p:sp>
      <p:grpSp>
        <p:nvGrpSpPr>
          <p:cNvPr id="3" name="Group 3"/>
          <p:cNvGrpSpPr/>
          <p:nvPr/>
        </p:nvGrpSpPr>
        <p:grpSpPr>
          <a:xfrm>
            <a:off x="2416373" y="3868570"/>
            <a:ext cx="3297826" cy="2855769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PL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42434" y="3831439"/>
            <a:ext cx="3297826" cy="285576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2081" r="-32081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P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23476" y="3741846"/>
            <a:ext cx="3297826" cy="285576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PL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6373" y="3567133"/>
            <a:ext cx="843381" cy="8433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16702" y="1784299"/>
            <a:ext cx="10654596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Methodology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6988" y="6876739"/>
            <a:ext cx="2756597" cy="43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21303" y="800264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</a:rPr>
              <a:t>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900647" y="3446880"/>
            <a:ext cx="843381" cy="8433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79352" y="3320156"/>
            <a:ext cx="843381" cy="84338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PL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813049" y="6876739"/>
            <a:ext cx="2756597" cy="43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</a:rPr>
              <a:t>Preprocessing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23476" y="6962464"/>
            <a:ext cx="3071287" cy="3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</a:rPr>
              <a:t>Model Selection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99289" y="7387624"/>
            <a:ext cx="3531995" cy="6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Gather relevant data from diverse sources.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95202" y="7387624"/>
            <a:ext cx="2792291" cy="6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Clean, normalize, and engineer data.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646493" y="7387624"/>
            <a:ext cx="4025253" cy="97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Choose and train ML/DL algorithms for peak performance.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endParaRPr lang="en-US" sz="1828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PL" dirty="0"/>
          </a:p>
        </p:txBody>
      </p:sp>
      <p:sp>
        <p:nvSpPr>
          <p:cNvPr id="3" name="Freeform 3"/>
          <p:cNvSpPr/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4" name="Freeform 4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5" name="Freeform 5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6" name="Freeform 6"/>
          <p:cNvSpPr/>
          <p:nvPr/>
        </p:nvSpPr>
        <p:spPr>
          <a:xfrm>
            <a:off x="2055059" y="9066332"/>
            <a:ext cx="500017" cy="500017"/>
          </a:xfrm>
          <a:custGeom>
            <a:avLst/>
            <a:gdLst/>
            <a:ahLst/>
            <a:cxnLst/>
            <a:rect l="l" t="t" r="r" b="b"/>
            <a:pathLst>
              <a:path w="500017" h="500017">
                <a:moveTo>
                  <a:pt x="0" y="0"/>
                </a:moveTo>
                <a:lnTo>
                  <a:pt x="500017" y="0"/>
                </a:lnTo>
                <a:lnTo>
                  <a:pt x="500017" y="500018"/>
                </a:lnTo>
                <a:lnTo>
                  <a:pt x="0" y="500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7" name="Freeform 7"/>
          <p:cNvSpPr/>
          <p:nvPr/>
        </p:nvSpPr>
        <p:spPr>
          <a:xfrm>
            <a:off x="12337085" y="9149291"/>
            <a:ext cx="405695" cy="266283"/>
          </a:xfrm>
          <a:custGeom>
            <a:avLst/>
            <a:gdLst/>
            <a:ahLst/>
            <a:cxnLst/>
            <a:rect l="l" t="t" r="r" b="b"/>
            <a:pathLst>
              <a:path w="405695" h="266283">
                <a:moveTo>
                  <a:pt x="0" y="0"/>
                </a:moveTo>
                <a:lnTo>
                  <a:pt x="405694" y="0"/>
                </a:lnTo>
                <a:lnTo>
                  <a:pt x="405694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8" name="TextBox 8"/>
          <p:cNvSpPr txBox="1"/>
          <p:nvPr/>
        </p:nvSpPr>
        <p:spPr>
          <a:xfrm>
            <a:off x="4517060" y="4302440"/>
            <a:ext cx="9253880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Thank You!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58332" y="9213396"/>
            <a:ext cx="2552485" cy="3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>
                <a:solidFill>
                  <a:srgbClr val="FFFFFF"/>
                </a:solidFill>
                <a:latin typeface="Codec Pro Bold"/>
              </a:rPr>
              <a:t>504140633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61854" y="9168341"/>
            <a:ext cx="4523127" cy="3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dirty="0">
                <a:solidFill>
                  <a:srgbClr val="FFFFFF"/>
                </a:solidFill>
                <a:latin typeface="Codec Pro Bold"/>
              </a:rPr>
              <a:t>alperenv76@gmail.com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76017" y="9066332"/>
            <a:ext cx="5481323" cy="500017"/>
          </a:xfrm>
          <a:custGeom>
            <a:avLst/>
            <a:gdLst/>
            <a:ahLst/>
            <a:cxnLst/>
            <a:rect l="l" t="t" r="r" b="b"/>
            <a:pathLst>
              <a:path w="5481323" h="500017">
                <a:moveTo>
                  <a:pt x="0" y="0"/>
                </a:moveTo>
                <a:lnTo>
                  <a:pt x="5481323" y="0"/>
                </a:lnTo>
                <a:lnTo>
                  <a:pt x="5481323" y="500018"/>
                </a:lnTo>
                <a:lnTo>
                  <a:pt x="0" y="500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L"/>
          </a:p>
        </p:txBody>
      </p:sp>
      <p:sp>
        <p:nvSpPr>
          <p:cNvPr id="12" name="TextBox 12"/>
          <p:cNvSpPr txBox="1"/>
          <p:nvPr/>
        </p:nvSpPr>
        <p:spPr>
          <a:xfrm>
            <a:off x="6830799" y="9150923"/>
            <a:ext cx="550628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 Bold"/>
              </a:rPr>
              <a:t>https://www.linkedin.com/in/vanlioglu/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BC3ED-8500-939F-D554-29FB0E2BFA85}"/>
              </a:ext>
            </a:extLst>
          </p:cNvPr>
          <p:cNvSpPr txBox="1"/>
          <p:nvPr/>
        </p:nvSpPr>
        <p:spPr>
          <a:xfrm>
            <a:off x="12759116" y="8518349"/>
            <a:ext cx="4523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400" dirty="0">
                <a:solidFill>
                  <a:srgbClr val="FFFFFF"/>
                </a:solidFill>
                <a:latin typeface="Codec Pro Bold"/>
              </a:rPr>
              <a:t>YASAR ALPEREN VANLIOGLU</a:t>
            </a:r>
          </a:p>
          <a:p>
            <a:pPr algn="l">
              <a:lnSpc>
                <a:spcPts val="2086"/>
              </a:lnSpc>
            </a:pPr>
            <a:endParaRPr lang="en-US" sz="1800" dirty="0">
              <a:solidFill>
                <a:srgbClr val="FFFFFF"/>
              </a:solidFill>
              <a:latin typeface="Codec Pr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196</Words>
  <Application>Microsoft Macintosh PowerPoint</Application>
  <PresentationFormat>Custom</PresentationFormat>
  <Paragraphs>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</vt:lpstr>
      <vt:lpstr>Poppins Bold</vt:lpstr>
      <vt:lpstr>Arial</vt:lpstr>
      <vt:lpstr>Codec Pro Bold</vt:lpstr>
      <vt:lpstr>Academy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Yasar 84493</cp:lastModifiedBy>
  <cp:revision>5</cp:revision>
  <dcterms:created xsi:type="dcterms:W3CDTF">2006-08-16T00:00:00Z</dcterms:created>
  <dcterms:modified xsi:type="dcterms:W3CDTF">2024-05-27T23:41:16Z</dcterms:modified>
  <dc:identifier>DAGGd3GKEaQ</dc:identifier>
</cp:coreProperties>
</file>